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ec50d3c3b_0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ec50d3c3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ec50d3c3b_0_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ec50d3c3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1ec50d3c3b_0_4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1ec50d3c3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ec50d3c3b_0_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ec50d3c3b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1ec50d3c3b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1ec50d3c3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1ec50d3c3b_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1ec50d3c3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1ec50d3c3b_0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1ec50d3c3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1ec50d3c3b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1ec50d3c3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Upliance.ai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Key Insights and Report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/>
        </p:nvSpPr>
        <p:spPr>
          <a:xfrm>
            <a:off x="5641700" y="1263450"/>
            <a:ext cx="30000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Key Observations: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Spaghetti and Grilled Chicken</a:t>
            </a:r>
            <a:r>
              <a:rPr lang="en" sz="1100"/>
              <a:t> consistently remain popular across all age groups.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Caesar Salad</a:t>
            </a:r>
            <a:r>
              <a:rPr lang="en" sz="1100"/>
              <a:t> and </a:t>
            </a:r>
            <a:r>
              <a:rPr b="1" lang="en" sz="1100"/>
              <a:t>Pancakes</a:t>
            </a:r>
            <a:r>
              <a:rPr lang="en" sz="1100"/>
              <a:t> also show significant popularity across different age groups.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Veggie Burger</a:t>
            </a:r>
            <a:r>
              <a:rPr lang="en" sz="1100"/>
              <a:t> and </a:t>
            </a:r>
            <a:r>
              <a:rPr b="1" lang="en" sz="1100"/>
              <a:t>Oatmeal</a:t>
            </a:r>
            <a:r>
              <a:rPr lang="en" sz="1100"/>
              <a:t> seem to be less popular compared to the other dishes, especially among younger age groups.</a:t>
            </a:r>
            <a:endParaRPr b="1" sz="1100"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925" y="704050"/>
            <a:ext cx="5336899" cy="3735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/>
        </p:nvSpPr>
        <p:spPr>
          <a:xfrm>
            <a:off x="443625" y="434925"/>
            <a:ext cx="8287500" cy="4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Business Recommendations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Focus on Dinner Offerings: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Since Dinner is the most popular meal, prioritize offering a diverse and high-quality dinner menu.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Consider introducing special dinner promotions or combos to attract more customers.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Highlight Popular Dishes: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Promote Grilled Chicken and Spaghetti as popular choices, especially emphasizing their high ratings when cooked.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Use these dishes to attract new customers and encourage repeat business.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Optimize Nighttime Operations: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Ensure adequate staffing and inventory levels during the night to meet the increased demand.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/>
        </p:nvSpPr>
        <p:spPr>
          <a:xfrm>
            <a:off x="443625" y="434925"/>
            <a:ext cx="8287500" cy="4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Business Recommendations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Enhance Breakfast Options: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Analyze why Breakfast orders are lower and implement strategies to increase demand.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Consider offering breakfast specials or combos to attract customers.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Explore options like breakfast buffets or delivery services to attract more customers.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Optimize Lunch Menu and Service: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Maintain a balanced lunch menu to cater to different preferences.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Focus on efficient service during lunch hours to avoid long wait times.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Improve Oatmeal Preparation: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Analyze the reasons for the lower average rating for cooked oatmeal.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Consider adjusting the recipe, cooking method, or presentation to improve its taste and appeal.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Offer more variety in oatmeal toppings or flavors to enhance the experience.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Leverage Caesar </a:t>
            </a:r>
            <a:r>
              <a:rPr b="1" lang="en" sz="1100"/>
              <a:t>Salad</a:t>
            </a:r>
            <a:r>
              <a:rPr b="1" lang="en" sz="1100"/>
              <a:t> Popularity: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Since Caesar Salad has a higher average rating when cooked, consider promoting it as a specialty dish.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Offer different variations or unique twists on the classic Caesar Salad recipe.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/>
        </p:nvSpPr>
        <p:spPr>
          <a:xfrm>
            <a:off x="443625" y="434925"/>
            <a:ext cx="8287500" cy="4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Business Recommendations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Enhance the Appeal of Veggie Burger and Oatmeal: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Analyze the reasons for the lower popularity of Veggie Burger and Oatmeal, especially among younger age groups.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Consider offering more variety in Veggie Burger options or improving the taste and presentation of Oatmeal.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Introduce new and innovative dishes to cater to younger customers' preferences.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Tailor Menu Offerings: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While Spaghetti and Grilled Chicken are popular across all age groups, consider offering age-specific variations or healthier options to cater to different preferences.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For instance, you could offer lighter versions of dishes for older customers or more adventurous options for younger customers.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Gather Customer Feedback: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Continuously monitor order trends and customer preferences.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Use data analytics to identify peak hours and adjust staffing accordingly.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Conduct surveys or feedback forms to collect customer opinions on the taste, presentation, and overall experience of each dish.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Use this feedback to identify areas for improvement and make data-driven decisions.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“Data is the new competitive advantage”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42" name="Google Shape;142;p26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3" name="Google Shape;143;p26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Gary Loveman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A Lokesh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7502387612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lokeshanbu1997@gmail.com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50" name="Google Shape;150;p27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 and Insights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 everyone, I am Lokesh.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This presentation is about the key findings and insights about the Cooking and Food ordering data. These findings help to make informed decisions and make business recommendations.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used here contains 3 data sources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User details - User ID, Name, Age, Location, Registration Date, Phone, Email, Favorite Meal, Total orders.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Cooking Sessions - Session ID, User ID, Dish Name, Meal Type, Session Start, Session End, Duration (mins), Session Rating.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Order Details - Order ID, User ID, Order Date, Meal Type, Dish Name, Order Status, Amount (USD), Time of Day, Rating, Session ID.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data is converted to a Dataframe and preprocessed to clean and arrange the data to perform the analysis.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100" y="606713"/>
            <a:ext cx="4871276" cy="39300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5741975" y="1444775"/>
            <a:ext cx="2793900" cy="21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Key Observations: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Dinner is the most popular meal:</a:t>
            </a:r>
            <a:r>
              <a:rPr lang="en" sz="1100"/>
              <a:t> It has the highest number of orders.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Breakfast has the fewest orders:</a:t>
            </a:r>
            <a:r>
              <a:rPr lang="en" sz="1100"/>
              <a:t> It has the lowest number of orders among the three.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Lunch has a moderate number of orders:</a:t>
            </a:r>
            <a:r>
              <a:rPr lang="en" sz="1100"/>
              <a:t> It falls between Breakfast and Dinner in terms of order volume.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5641700" y="1440725"/>
            <a:ext cx="30000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Key Observations: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Night</a:t>
            </a:r>
            <a:r>
              <a:rPr lang="en" sz="1100"/>
              <a:t> has the highest number of orders.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Day</a:t>
            </a:r>
            <a:r>
              <a:rPr lang="en" sz="1100"/>
              <a:t> has the second-highest number of orders.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Morning</a:t>
            </a:r>
            <a:r>
              <a:rPr lang="en" sz="1100"/>
              <a:t> has the lowest number of orders.</a:t>
            </a:r>
            <a:endParaRPr b="1" sz="1100"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276850" cy="47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/>
        </p:nvSpPr>
        <p:spPr>
          <a:xfrm>
            <a:off x="5641700" y="1263450"/>
            <a:ext cx="30000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Key Observations: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Grilled Chicken and Spaghetti</a:t>
            </a:r>
            <a:r>
              <a:rPr lang="en" sz="1100"/>
              <a:t> have the highest average ratings for both cooking and ordering.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Oatmeal</a:t>
            </a:r>
            <a:r>
              <a:rPr lang="en" sz="1100"/>
              <a:t> has a significantly lower average rating for cooking compared to ordering.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Caesar Salad</a:t>
            </a:r>
            <a:r>
              <a:rPr lang="en" sz="1100"/>
              <a:t> has a higher average rating for cooking than for ordering.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Pancakes, Veggie Burger, and Oatmeal</a:t>
            </a:r>
            <a:r>
              <a:rPr lang="en" sz="1100"/>
              <a:t> have relatively similar average ratings for both cooking and ordering.</a:t>
            </a:r>
            <a:endParaRPr sz="1100"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50" y="595238"/>
            <a:ext cx="5336900" cy="3953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/>
        </p:nvSpPr>
        <p:spPr>
          <a:xfrm>
            <a:off x="5641700" y="1263450"/>
            <a:ext cx="3000000" cy="21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Key Observations: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Spaghetti and Grilled Chicken</a:t>
            </a:r>
            <a:r>
              <a:rPr lang="en" sz="1100"/>
              <a:t> are the most popular dishes, both when cooked and ordered.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Caesar Salad</a:t>
            </a:r>
            <a:r>
              <a:rPr lang="en" sz="1100"/>
              <a:t> is more popular when cooked than ordered.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Pancakes, Veggie Burger, and Oatmeal</a:t>
            </a:r>
            <a:r>
              <a:rPr lang="en" sz="1100"/>
              <a:t> have similar popularity levels for both cooking and ordering.</a:t>
            </a:r>
            <a:endParaRPr b="1" sz="1100"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75" y="625613"/>
            <a:ext cx="5336900" cy="389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